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52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138"/>
            <a:ext cx="647759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Finite Element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 Project by Uzain Khokhar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355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Transient Simulation: Results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622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Time-dependent deformation and stress variation.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247317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2402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Deformation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47484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Visualizing structural changes over time.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57200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55649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Stress Variation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1530906" y="60731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dynamic stress responses.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D18C7-653F-AD42-0D0B-9E24F7B65354}"/>
              </a:ext>
            </a:extLst>
          </p:cNvPr>
          <p:cNvSpPr/>
          <p:nvPr/>
        </p:nvSpPr>
        <p:spPr>
          <a:xfrm>
            <a:off x="9115196" y="7705618"/>
            <a:ext cx="5515204" cy="523982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24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396984"/>
            <a:ext cx="6407944" cy="1695331"/>
          </a:xfrm>
          <a:prstGeom prst="roundRect">
            <a:avLst>
              <a:gd name="adj" fmla="val 863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93790" y="536650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657540" y="50568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61614" y="52269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963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Static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51084" y="647211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 analysis of a pentagon model.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396984"/>
            <a:ext cx="6408063" cy="1695331"/>
          </a:xfrm>
          <a:prstGeom prst="roundRect">
            <a:avLst>
              <a:gd name="adj" fmla="val 863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8548" y="5366504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292298" y="50568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96371" y="52269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85842" y="5963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Transient Analysis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685842" y="647211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Time-dependent structural response.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F0599E-4750-3B69-E495-0C19EC45EF30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8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Key Parameters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Young’s Modulus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36388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 × 10³ MPa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2982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Poisson’s Ratio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62982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0.28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88035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Static Load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93062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2035 N (Remote Force)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8803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62982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Transient Load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662982" y="69306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281.72 N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04B2A-AC85-D94D-4C21-ECD533C96E75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9855"/>
            <a:ext cx="76771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Static Simulation: Geometry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70" y="3043714"/>
            <a:ext cx="4838105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3043714"/>
            <a:ext cx="4838105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166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pentagon model serves as the base for both static and transient analyses.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D036B-60E1-64B0-2D04-A9FF189B63C0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F091A5-1FB9-33C8-1F74-C4E39AAE2C59}"/>
              </a:ext>
            </a:extLst>
          </p:cNvPr>
          <p:cNvSpPr/>
          <p:nvPr/>
        </p:nvSpPr>
        <p:spPr>
          <a:xfrm>
            <a:off x="780217" y="5648325"/>
            <a:ext cx="13056393" cy="423863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808"/>
            <a:ext cx="65770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Static Simulation: Setup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310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Material Properties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299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Young’s Modulus: 96 × 10³ MPa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69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Poisson’s Ratio: 0.28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14957"/>
            <a:ext cx="3978116" cy="22395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332928" y="26310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Boundary Conditions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5332928" y="32299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face fixed.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37969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force: 2035 N.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4414957"/>
            <a:ext cx="3978116" cy="22395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872067" y="26310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872067" y="32299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872067" y="37969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4414957"/>
            <a:ext cx="3978116" cy="22395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8793D-19FA-EB05-ACDE-D277149C7F36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80C867-01A2-DCB0-ACDA-D9FE2989BEE2}"/>
              </a:ext>
            </a:extLst>
          </p:cNvPr>
          <p:cNvSpPr/>
          <p:nvPr/>
        </p:nvSpPr>
        <p:spPr>
          <a:xfrm>
            <a:off x="793790" y="6560344"/>
            <a:ext cx="13056393" cy="55185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296"/>
            <a:ext cx="100911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Static Simulation: Meshing &amp; Results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145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Mesh Convergence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134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Refinement studies performed.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31469"/>
            <a:ext cx="3978116" cy="22395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9145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332928" y="35134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4131469"/>
            <a:ext cx="3978116" cy="22395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9145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Von-Mises Stress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9872067" y="35134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Equivalent stress distribution.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4131469"/>
            <a:ext cx="3978116" cy="22395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2A82FD-F4D0-5025-EE48-6A790444A2C7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07266-E9EB-CFE6-F06F-BD9817B318B7}"/>
              </a:ext>
            </a:extLst>
          </p:cNvPr>
          <p:cNvSpPr/>
          <p:nvPr/>
        </p:nvSpPr>
        <p:spPr>
          <a:xfrm>
            <a:off x="780217" y="6277510"/>
            <a:ext cx="13223459" cy="523982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251" y="891897"/>
            <a:ext cx="7714536" cy="665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Transient Simulation: Overview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6251" y="1861661"/>
            <a:ext cx="811292" cy="1216938"/>
          </a:xfrm>
          <a:prstGeom prst="roundRect">
            <a:avLst>
              <a:gd name="adj" fmla="val 36003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49735" y="2279928"/>
            <a:ext cx="304205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210306" y="2064425"/>
            <a:ext cx="266223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Same Geometry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210306" y="2518886"/>
            <a:ext cx="671024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the identical pentagon model.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6251" y="3281363"/>
            <a:ext cx="811292" cy="1216938"/>
          </a:xfrm>
          <a:prstGeom prst="roundRect">
            <a:avLst>
              <a:gd name="adj" fmla="val 36003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49735" y="3699629"/>
            <a:ext cx="304205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210306" y="3484126"/>
            <a:ext cx="266223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Same Materials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210306" y="3938588"/>
            <a:ext cx="671024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Young’s Modulus &amp; Poisson’s Ratio.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6251" y="4701064"/>
            <a:ext cx="811292" cy="1216938"/>
          </a:xfrm>
          <a:prstGeom prst="roundRect">
            <a:avLst>
              <a:gd name="adj" fmla="val 36003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49735" y="5119330"/>
            <a:ext cx="304205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210306" y="4903827"/>
            <a:ext cx="266223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Dynamic Loads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210306" y="5358289"/>
            <a:ext cx="671024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281.72 N on conic faces.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96251" y="6120765"/>
            <a:ext cx="811292" cy="1216938"/>
          </a:xfrm>
          <a:prstGeom prst="roundRect">
            <a:avLst>
              <a:gd name="adj" fmla="val 36003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49735" y="6539032"/>
            <a:ext cx="304205" cy="380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210306" y="6323528"/>
            <a:ext cx="266223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Time-Dependent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210306" y="6777990"/>
            <a:ext cx="671024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over 0.2s time step.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80EF-E140-B8CE-97E5-AE72240582FB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486"/>
            <a:ext cx="119538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Transient Simulation: Boundary Conditions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9219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Loads applied to selected conic faces without imprinting.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685931"/>
            <a:ext cx="4221599" cy="21547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2685931"/>
            <a:ext cx="4221599" cy="215479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2685931"/>
            <a:ext cx="4221599" cy="215479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10" y="5022175"/>
            <a:ext cx="4221599" cy="2154793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4460" y="5022175"/>
            <a:ext cx="4221599" cy="2154793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7510" y="5022175"/>
            <a:ext cx="4221599" cy="2154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FF0D02-4E09-F5FB-72F5-EFF6F28657C1}"/>
              </a:ext>
            </a:extLst>
          </p:cNvPr>
          <p:cNvSpPr/>
          <p:nvPr/>
        </p:nvSpPr>
        <p:spPr>
          <a:xfrm>
            <a:off x="12557038" y="7569874"/>
            <a:ext cx="2044557" cy="626724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801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Gill Sans MT" panose="020B0502020104020203" pitchFamily="34" charset="0"/>
                <a:ea typeface="Petrona Bold" pitchFamily="34" charset="-122"/>
                <a:cs typeface="Petrona Bold" pitchFamily="34" charset="-120"/>
              </a:rPr>
              <a:t>Transient Simulation: Meshing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0566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Meshing for transient analysis.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674751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01884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95823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meshing ensures accurate time-dependent results.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E97D77-4258-75FD-07FB-C0E644FF698D}"/>
              </a:ext>
            </a:extLst>
          </p:cNvPr>
          <p:cNvSpPr/>
          <p:nvPr/>
        </p:nvSpPr>
        <p:spPr>
          <a:xfrm>
            <a:off x="9115196" y="7705618"/>
            <a:ext cx="5515204" cy="523982"/>
          </a:xfrm>
          <a:prstGeom prst="rect">
            <a:avLst/>
          </a:prstGeom>
          <a:solidFill>
            <a:srgbClr val="FBFCFD"/>
          </a:solidFill>
          <a:ln>
            <a:solidFill>
              <a:srgbClr val="FBFC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218</Words>
  <Application>Microsoft Office PowerPoint</Application>
  <PresentationFormat>Custom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Arial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Lazy Archon</cp:lastModifiedBy>
  <cp:revision>3</cp:revision>
  <dcterms:created xsi:type="dcterms:W3CDTF">2025-11-30T11:07:11Z</dcterms:created>
  <dcterms:modified xsi:type="dcterms:W3CDTF">2025-11-30T11:17:22Z</dcterms:modified>
</cp:coreProperties>
</file>